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7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0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3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3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9/4/2021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42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AE10120-4423-438F-B13C-48A071BC0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89181E-9E81-454C-8AFD-0B0FD90B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4C8FE-A47D-401E-8D39-C9E7BD920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3284185"/>
            <a:ext cx="7315200" cy="180001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ÂM NHẠC 8</a:t>
            </a:r>
            <a:br>
              <a:rPr lang="en-US" dirty="0"/>
            </a:br>
            <a:r>
              <a:rPr lang="en-US" dirty="0" err="1"/>
              <a:t>Gv</a:t>
            </a:r>
            <a:r>
              <a:rPr lang="en-US" dirty="0"/>
              <a:t> : Lê </a:t>
            </a:r>
            <a:r>
              <a:rPr lang="en-US" dirty="0" err="1"/>
              <a:t>Thị</a:t>
            </a:r>
            <a:r>
              <a:rPr lang="en-US" dirty="0"/>
              <a:t> Kim </a:t>
            </a:r>
            <a:r>
              <a:rPr lang="en-US" dirty="0" err="1"/>
              <a:t>Oanh</a:t>
            </a:r>
            <a:endParaRPr lang="en-US" dirty="0"/>
          </a:p>
        </p:txBody>
      </p:sp>
      <p:grpSp>
        <p:nvGrpSpPr>
          <p:cNvPr id="57" name="Decorative Circles">
            <a:extLst>
              <a:ext uri="{FF2B5EF4-FFF2-40B4-BE49-F238E27FC236}">
                <a16:creationId xmlns:a16="http://schemas.microsoft.com/office/drawing/2014/main" id="{DB259E68-05A7-46E1-BFD2-079CCB5ED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68271" y="1822202"/>
            <a:ext cx="9049452" cy="926029"/>
            <a:chOff x="2768271" y="1822202"/>
            <a:chExt cx="9049452" cy="92602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93978C5-35F8-48FF-9074-9E8A368420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59169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953F2DE-185D-4724-98E6-F9E5A3FF2F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03653" y="18222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E7C8C93-CD32-4022-A0F4-57B9A529FA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68271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22FF35-AA67-428A-98B7-CB639B25B4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90988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38E36A7-75BE-4D49-BFF5-B8460A7A8D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24547" y="228179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31F457C-F7B8-4261-9012-0E29426F0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4401" y="199874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Oval 2">
            <a:extLst>
              <a:ext uri="{FF2B5EF4-FFF2-40B4-BE49-F238E27FC236}">
                <a16:creationId xmlns:a16="http://schemas.microsoft.com/office/drawing/2014/main" id="{3D01B79B-87C9-44EC-BB14-95E544F89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3048" y="0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2CC26251-4579-4CC2-BCAB-35B7EDFBC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5296" t="39487" r="12288" b="12942"/>
          <a:stretch/>
        </p:blipFill>
        <p:spPr>
          <a:xfrm rot="16200000" flipH="1">
            <a:off x="-169313" y="163702"/>
            <a:ext cx="3133761" cy="2795133"/>
          </a:xfrm>
          <a:prstGeom prst="rect">
            <a:avLst/>
          </a:prstGeom>
        </p:spPr>
      </p:pic>
      <p:sp>
        <p:nvSpPr>
          <p:cNvPr id="69" name="Oval 4">
            <a:extLst>
              <a:ext uri="{FF2B5EF4-FFF2-40B4-BE49-F238E27FC236}">
                <a16:creationId xmlns:a16="http://schemas.microsoft.com/office/drawing/2014/main" id="{01E439A2-8467-4AA1-B491-70DE0B9C4F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0137" y="94105"/>
            <a:ext cx="2698133" cy="26981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2DBDED9A-DF4C-44D8-9185-122848F90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70137" y="94105"/>
            <a:ext cx="2698133" cy="2698133"/>
          </a:xfrm>
          <a:prstGeom prst="rect">
            <a:avLst/>
          </a:prstGeom>
        </p:spPr>
      </p:pic>
      <p:sp>
        <p:nvSpPr>
          <p:cNvPr id="73" name="Oval 3">
            <a:extLst>
              <a:ext uri="{FF2B5EF4-FFF2-40B4-BE49-F238E27FC236}">
                <a16:creationId xmlns:a16="http://schemas.microsoft.com/office/drawing/2014/main" id="{1ACC84AF-5B6C-4F20-B6BF-AF0E6C5E58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118082" y="5608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DE362CB9-C88A-4B69-91A2-D2C045912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4832" t="48375" r="13582" b="10444"/>
          <a:stretch/>
        </p:blipFill>
        <p:spPr>
          <a:xfrm flipH="1">
            <a:off x="7134037" y="-5611"/>
            <a:ext cx="4368276" cy="2512937"/>
          </a:xfrm>
          <a:prstGeom prst="rect">
            <a:avLst/>
          </a:prstGeom>
        </p:spPr>
      </p:pic>
      <p:sp>
        <p:nvSpPr>
          <p:cNvPr id="77" name="Oval 1">
            <a:extLst>
              <a:ext uri="{FF2B5EF4-FFF2-40B4-BE49-F238E27FC236}">
                <a16:creationId xmlns:a16="http://schemas.microsoft.com/office/drawing/2014/main" id="{2859D9BE-3FFB-45B2-8622-78FEBCE43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05186" y="3219078"/>
            <a:ext cx="3186814" cy="3638922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6E01F488-C466-4A96-9F44-19173A95E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178" t="12146" r="12288" b="18832"/>
          <a:stretch/>
        </p:blipFill>
        <p:spPr>
          <a:xfrm flipH="1">
            <a:off x="9005182" y="3283388"/>
            <a:ext cx="3186816" cy="3574612"/>
          </a:xfrm>
          <a:prstGeom prst="rect">
            <a:avLst/>
          </a:prstGeom>
        </p:spPr>
      </p:pic>
      <p:pic>
        <p:nvPicPr>
          <p:cNvPr id="6" name="Picture 5" descr="Music sheet">
            <a:extLst>
              <a:ext uri="{FF2B5EF4-FFF2-40B4-BE49-F238E27FC236}">
                <a16:creationId xmlns:a16="http://schemas.microsoft.com/office/drawing/2014/main" id="{56CFEE59-9AA8-476B-8B7E-453BE4C35A1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6" y="3004441"/>
            <a:ext cx="8930640" cy="397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5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Music sheet">
            <a:extLst>
              <a:ext uri="{FF2B5EF4-FFF2-40B4-BE49-F238E27FC236}">
                <a16:creationId xmlns:a16="http://schemas.microsoft.com/office/drawing/2014/main" id="{46AFCEDA-AFB4-4F5C-8BA4-595A25CAC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-1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C5C053-F6BB-464B-BDD2-9D811A249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1"/>
            <a:ext cx="489238" cy="558645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15D1CC-8D02-4016-AD7A-097E77AAE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8491" y="521037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84D5D-9C64-4481-B8AD-C109F7DB3F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895093" y="575478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A9D26D-082A-4101-8D75-863B7B7AB8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8491" y="2156596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FE0BA4-FE6E-4B91-9A1B-E373720BD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6462" y="5425189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E6F154-6DA5-4544-8945-8AF8DE20A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2050" y="5874923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558ED7-8ED9-4B7F-8138-C5B8A0EC19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3637" y="5859258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3E9F88F-5950-42B0-B9A3-898F9183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633000" y="6225214"/>
            <a:ext cx="94160" cy="94160"/>
          </a:xfrm>
          <a:prstGeom prst="ellipse">
            <a:avLst/>
          </a:prstGeom>
          <a:solidFill>
            <a:schemeClr val="tx2">
              <a:lumMod val="50000"/>
              <a:lumOff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52153" y="-1181847"/>
            <a:ext cx="6858000" cy="9221694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562B1-2733-450E-B9E3-160D9928B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49" y="546296"/>
            <a:ext cx="10666250" cy="3617644"/>
          </a:xfrm>
        </p:spPr>
        <p:txBody>
          <a:bodyPr anchor="b">
            <a:normAutofit/>
          </a:bodyPr>
          <a:lstStyle/>
          <a:p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Tiết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1 : </a:t>
            </a:r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Học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hát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Bài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hát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: </a:t>
            </a:r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Mùa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thu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ngày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khai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1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trường</a:t>
            </a:r>
            <a:r>
              <a:rPr lang="en-US" sz="5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51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Nhạc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: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Vũ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Trọng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Tường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7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1 Mua Thu Ngay Khai truong.mp3">
            <a:hlinkClick r:id="" action="ppaction://media"/>
            <a:extLst>
              <a:ext uri="{FF2B5EF4-FFF2-40B4-BE49-F238E27FC236}">
                <a16:creationId xmlns:a16="http://schemas.microsoft.com/office/drawing/2014/main" id="{9C25377D-A940-4A21-A4CF-1691AEAE9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902" y="601925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F3955-7E99-4DF0-86CF-F73B9431BAEA}"/>
              </a:ext>
            </a:extLst>
          </p:cNvPr>
          <p:cNvSpPr txBox="1"/>
          <p:nvPr/>
        </p:nvSpPr>
        <p:spPr>
          <a:xfrm>
            <a:off x="1086464" y="6259524"/>
            <a:ext cx="134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BFB55-C790-4B58-9D0E-552E596B1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453" y="0"/>
            <a:ext cx="720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2 Mua Thu Ngay Khai Truong (Bb).mp3">
            <a:hlinkClick r:id="" action="ppaction://media"/>
            <a:extLst>
              <a:ext uri="{FF2B5EF4-FFF2-40B4-BE49-F238E27FC236}">
                <a16:creationId xmlns:a16="http://schemas.microsoft.com/office/drawing/2014/main" id="{AF87FF70-C9EB-422E-AEE2-9BE741FBB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26" y="617532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C31AC-A6A7-4105-A930-6EAF0FBCB569}"/>
              </a:ext>
            </a:extLst>
          </p:cNvPr>
          <p:cNvSpPr txBox="1"/>
          <p:nvPr/>
        </p:nvSpPr>
        <p:spPr>
          <a:xfrm>
            <a:off x="840526" y="6415593"/>
            <a:ext cx="162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62B1A-ACC9-41D8-AEE5-A0FC90840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453" y="0"/>
            <a:ext cx="720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14</Words>
  <Application>Microsoft Office PowerPoint</Application>
  <PresentationFormat>Widescreen</PresentationFormat>
  <Paragraphs>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AvenirNext LT Pro Medium</vt:lpstr>
      <vt:lpstr>Calibri</vt:lpstr>
      <vt:lpstr>Gill Sans Nova</vt:lpstr>
      <vt:lpstr>ConfettiVTI</vt:lpstr>
      <vt:lpstr>ÂM NHẠC 8 Gv : Lê Thị Kim Oanh</vt:lpstr>
      <vt:lpstr>Tiết 1 : Học hát  Bài hát : Mùa thu ngày khai trường  Nhạc và lời : Vũ Trọng Tường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NHẠC 8 Gv : Lê Thị Kim Oanh</dc:title>
  <dc:creator>Vip480</dc:creator>
  <cp:lastModifiedBy>Kim Oanh</cp:lastModifiedBy>
  <cp:revision>2</cp:revision>
  <dcterms:created xsi:type="dcterms:W3CDTF">2021-09-03T08:26:02Z</dcterms:created>
  <dcterms:modified xsi:type="dcterms:W3CDTF">2021-09-04T11:04:38Z</dcterms:modified>
</cp:coreProperties>
</file>